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9" r:id="rId3"/>
    <p:sldId id="274" r:id="rId4"/>
    <p:sldId id="262" r:id="rId5"/>
    <p:sldId id="260" r:id="rId6"/>
    <p:sldId id="264" r:id="rId7"/>
    <p:sldId id="267" r:id="rId8"/>
    <p:sldId id="275" r:id="rId9"/>
    <p:sldId id="269" r:id="rId10"/>
    <p:sldId id="266" r:id="rId11"/>
    <p:sldId id="276" r:id="rId12"/>
    <p:sldId id="277" r:id="rId13"/>
    <p:sldId id="278" r:id="rId14"/>
    <p:sldId id="258" r:id="rId15"/>
    <p:sldId id="257" r:id="rId16"/>
    <p:sldId id="272" r:id="rId17"/>
    <p:sldId id="273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8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EAA18E-CA2D-485F-9793-19315A39DA2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D5C5A3-3811-4C4E-A69A-C7B57CC36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2595" y="940526"/>
            <a:ext cx="6766560" cy="2181497"/>
          </a:xfrm>
        </p:spPr>
        <p:txBody>
          <a:bodyPr>
            <a:noAutofit/>
          </a:bodyPr>
          <a:lstStyle/>
          <a:p>
            <a:r>
              <a:rPr lang="uk-UA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«Лиш боротись – значить </a:t>
            </a:r>
            <a:r>
              <a:rPr lang="uk-UA" sz="4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r>
              <a:rPr lang="uk-UA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br>
              <a:rPr lang="uk-UA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1"/>
                </a:solidFill>
              </a:rPr>
              <a:t>Ігор </a:t>
            </a:r>
            <a:r>
              <a:rPr lang="uk-UA" b="1" dirty="0" err="1">
                <a:solidFill>
                  <a:schemeClr val="accent1"/>
                </a:solidFill>
              </a:rPr>
              <a:t>Лесич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0044" y="4463870"/>
            <a:ext cx="9463939" cy="1322976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0070C0"/>
                </a:solidFill>
                <a:latin typeface="Calibri" pitchFamily="34" charset="0"/>
              </a:rPr>
              <a:t>Підготували члени гуртка «Пам’ять»</a:t>
            </a:r>
          </a:p>
          <a:p>
            <a:r>
              <a:rPr lang="uk-UA" sz="2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uk-UA" sz="2000" b="1" dirty="0" err="1">
                <a:solidFill>
                  <a:srgbClr val="0070C0"/>
                </a:solidFill>
                <a:latin typeface="Calibri" pitchFamily="34" charset="0"/>
              </a:rPr>
              <a:t>Руськополянського</a:t>
            </a:r>
            <a:r>
              <a:rPr lang="uk-UA" sz="2000" b="1" dirty="0">
                <a:solidFill>
                  <a:srgbClr val="0070C0"/>
                </a:solidFill>
                <a:latin typeface="Calibri" pitchFamily="34" charset="0"/>
              </a:rPr>
              <a:t> ЗЗСО І-ІІІ ступенів №1 </a:t>
            </a:r>
            <a:r>
              <a:rPr lang="uk-UA" sz="2000" b="1" dirty="0" err="1">
                <a:solidFill>
                  <a:srgbClr val="0070C0"/>
                </a:solidFill>
                <a:latin typeface="Calibri" pitchFamily="34" charset="0"/>
              </a:rPr>
              <a:t>Руськополянської</a:t>
            </a:r>
            <a:r>
              <a:rPr lang="uk-UA" sz="2000" b="1" dirty="0">
                <a:solidFill>
                  <a:srgbClr val="0070C0"/>
                </a:solidFill>
                <a:latin typeface="Calibri" pitchFamily="34" charset="0"/>
              </a:rPr>
              <a:t> сільської ради</a:t>
            </a:r>
          </a:p>
          <a:p>
            <a:r>
              <a:rPr lang="uk-UA" sz="2000" b="1" i="1" dirty="0">
                <a:solidFill>
                  <a:srgbClr val="0070C0"/>
                </a:solidFill>
                <a:latin typeface="Calibri" pitchFamily="34" charset="0"/>
              </a:rPr>
              <a:t>учні </a:t>
            </a:r>
            <a:r>
              <a:rPr lang="en-US" sz="2000" b="1" i="1" dirty="0">
                <a:solidFill>
                  <a:srgbClr val="0070C0"/>
                </a:solidFill>
                <a:latin typeface="Calibri" pitchFamily="34" charset="0"/>
              </a:rPr>
              <a:t>9-</a:t>
            </a:r>
            <a:r>
              <a:rPr lang="uk-UA" sz="2000" b="1" i="1" dirty="0">
                <a:solidFill>
                  <a:srgbClr val="0070C0"/>
                </a:solidFill>
                <a:latin typeface="Calibri" pitchFamily="34" charset="0"/>
              </a:rPr>
              <a:t>Б класу: </a:t>
            </a:r>
            <a:r>
              <a:rPr lang="uk-UA" sz="2000" b="1" i="1" dirty="0" err="1">
                <a:solidFill>
                  <a:srgbClr val="0070C0"/>
                </a:solidFill>
                <a:latin typeface="Calibri" pitchFamily="34" charset="0"/>
              </a:rPr>
              <a:t>Холемонюк</a:t>
            </a:r>
            <a:r>
              <a:rPr lang="uk-UA" sz="2000" b="1" i="1" dirty="0">
                <a:solidFill>
                  <a:srgbClr val="0070C0"/>
                </a:solidFill>
                <a:latin typeface="Calibri" pitchFamily="34" charset="0"/>
              </a:rPr>
              <a:t> Максим, </a:t>
            </a:r>
            <a:r>
              <a:rPr lang="uk-UA" sz="2000" b="1" i="1">
                <a:solidFill>
                  <a:srgbClr val="0070C0"/>
                </a:solidFill>
                <a:latin typeface="Calibri" pitchFamily="34" charset="0"/>
              </a:rPr>
              <a:t>Білоус Діана.</a:t>
            </a:r>
            <a:endParaRPr lang="uk-UA" sz="2000" b="1" i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uk-UA" b="1" i="1" dirty="0">
                <a:solidFill>
                  <a:srgbClr val="0070C0"/>
                </a:solidFill>
                <a:latin typeface="Calibri" pitchFamily="34" charset="0"/>
              </a:rPr>
              <a:t>Керівник: Пономаренко Антоніна Вікторівна</a:t>
            </a:r>
            <a:endParaRPr lang="uk-UA" sz="2000" b="1" i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uk-UA" b="1" i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uk-UA" sz="2000" b="1" i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ru-RU" sz="20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Рисунок 3" descr="ÐÐ° Ð´Ð°Ð½Ð½Ð¾Ð¼ Ð¸Ð·Ð¾Ð±ÑÐ°Ð¶ÐµÐ½Ð¸Ð¸ Ð¼Ð¾Ð¶ÐµÑ Ð½Ð°ÑÐ¾Ð´Ð¸ÑÑÑÑ: ÐÐ³Ð¾ÑÑ ÐÐµÑÐ¸Ñ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368909"/>
            <a:ext cx="3244414" cy="321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47657" y="5969726"/>
            <a:ext cx="1313180" cy="382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2021 рік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0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zskZBA13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6" y="1713760"/>
            <a:ext cx="6302944" cy="410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7882" y="376518"/>
            <a:ext cx="10921418" cy="1408771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 нашого героя: «Лиш боротись – значить </a:t>
            </a:r>
            <a:r>
              <a:rPr lang="uk-UA" sz="4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r>
              <a:rPr lang="uk-UA" sz="4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altLang="ru-RU" sz="4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10210799" y="6224530"/>
            <a:ext cx="1180641" cy="633470"/>
          </a:xfrm>
        </p:spPr>
        <p:txBody>
          <a:bodyPr>
            <a:normAutofit/>
          </a:bodyPr>
          <a:lstStyle/>
          <a:p>
            <a:pPr lvl="8"/>
            <a:endParaRPr lang="ru-RU" altLang="ru-RU" sz="2200" dirty="0">
              <a:solidFill>
                <a:srgbClr val="FFFF00"/>
              </a:solidFill>
            </a:endParaRPr>
          </a:p>
        </p:txBody>
      </p:sp>
      <p:pic>
        <p:nvPicPr>
          <p:cNvPr id="5" name="Рисунок 33" descr="Світлина від Игоря Лесич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b="8051"/>
          <a:stretch>
            <a:fillRect/>
          </a:stretch>
        </p:blipFill>
        <p:spPr bwMode="auto">
          <a:xfrm>
            <a:off x="8162365" y="2183383"/>
            <a:ext cx="2783541" cy="2660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3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5" descr="https://s.fraza.ua/images/2016/10/11/debalcevo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3" y="502584"/>
            <a:ext cx="5943600" cy="363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38" descr="https://s.fraza.ua/images/2016/10/11/debalcevo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0" t="18227"/>
          <a:stretch>
            <a:fillRect/>
          </a:stretch>
        </p:blipFill>
        <p:spPr bwMode="auto">
          <a:xfrm>
            <a:off x="6683189" y="2490596"/>
            <a:ext cx="4962524" cy="3517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7982" y="395473"/>
            <a:ext cx="1070036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7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Почесними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відзнаками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», «За оборону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Дебальцевого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пам’ятним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знаком «За оборону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Дебальцевого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нагороджений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солдат 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Лесич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кулеметник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128-ої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гірсько-піхотної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6300" algn="l"/>
              </a:tabLst>
            </a:pP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бригади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8193" name="Рисунок 64" descr="http://novadoba.com.ua/uploads/posts/2016-02/1456483406_img_2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18" y="1870488"/>
            <a:ext cx="5494586" cy="3571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6" descr="Світлина від Лесі Константинової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6" y="2326342"/>
            <a:ext cx="4190230" cy="2502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5114108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Перша </a:t>
            </a:r>
            <a:r>
              <a:rPr lang="ru-RU" b="1" dirty="0" err="1"/>
              <a:t>відпустка</a:t>
            </a:r>
            <a:r>
              <a:rPr lang="ru-RU" b="1" dirty="0"/>
              <a:t> </a:t>
            </a:r>
            <a:r>
              <a:rPr lang="ru-RU" b="1" dirty="0" err="1"/>
              <a:t>м.Черкаси</a:t>
            </a:r>
            <a:r>
              <a:rPr lang="uk-UA" b="1" dirty="0"/>
              <a:t>, 0</a:t>
            </a:r>
            <a:r>
              <a:rPr lang="ru-RU" b="1" dirty="0"/>
              <a:t>6.08.2014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Рисунок 2" descr="https://scontent-waw1-1.xx.fbcdn.net/v/t34.0-12/27661485_1509724782459589_220204627_n.jpg?oh=fe6bd9dd1f93190a4362e3b39acd2eb4&amp;oe=5A77F7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9"/>
          <a:stretch>
            <a:fillRect/>
          </a:stretch>
        </p:blipFill>
        <p:spPr bwMode="auto">
          <a:xfrm>
            <a:off x="768450" y="1210757"/>
            <a:ext cx="5257465" cy="349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0" descr="Світлина від Игоря Лесич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12" y="605119"/>
            <a:ext cx="4564644" cy="439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47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676" y="322730"/>
            <a:ext cx="9896150" cy="19050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1"/>
                </a:solidFill>
              </a:rPr>
              <a:t>Травень 2018. Навчальний полігон 81-ї окремої аеромобільної десантно-штурмової бригади</a:t>
            </a:r>
          </a:p>
        </p:txBody>
      </p:sp>
      <p:pic>
        <p:nvPicPr>
          <p:cNvPr id="5" name="Объект 3" descr="https://scontent-waw1-1.xx.fbcdn.net/v/t1.0-9/45139594_2258626884420258_7501203959202185216_n.jpg?_nc_cat=104&amp;_nc_ht=scontent-waw1-1.xx&amp;oh=3a0d776bd4aa28cf1e5766f80f3a27be&amp;oe=5C85146B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5" y="2581836"/>
            <a:ext cx="4876800" cy="331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content-waw1-1.xx.fbcdn.net/v/t1.15752-9/45206474_191783988364954_8687855199194185728_n.jpg?_nc_cat=104&amp;_nc_ht=scontent-waw1-1.xx&amp;oh=e53b206e4e53b2f0b7fc72ddd378371c&amp;oe=5C8533A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3" y="2593331"/>
            <a:ext cx="4388708" cy="3377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4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ÐÐ° Ð´Ð°Ð½Ð½Ð¾Ð¼ Ð¸Ð·Ð¾Ð±ÑÐ°Ð¶ÐµÐ½Ð¸Ð¸ Ð¼Ð¾Ð¶ÐµÑ Ð½Ð°ÑÐ¾Ð´Ð¸ÑÑÑÑ: 4 ÑÐµÐ»Ð¾Ð²ÐµÐºÐ°, Ð² ÑÐ¾Ð¼ ÑÐ¸ÑÐ»Ðµ ÐÐ³Ð¾ÑÑ ÐÐµÑÐ¸Ñ, Ð»ÑÐ´Ð¸ ÑÐ»ÑÐ±Ð°ÑÑÑÑ, ÑÐµÐºÑÑ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4" y="1358535"/>
            <a:ext cx="3149350" cy="322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scontent-waw1-1.xx.fbcdn.net/v/t1.15752-9/45299884_259627704752383_6504165178752368640_n.jpg?_nc_cat=106&amp;_nc_ht=scontent-waw1-1.xx&amp;oh=3a2b2f0b8aabddaae743f66fa7c5fad6&amp;oe=5C80097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67" y="1214845"/>
            <a:ext cx="2743201" cy="3657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waw1-1.xx.fbcdn.net/v/t1.15752-9/45258623_498743673949812_4151367907726589952_n.jpg?_nc_cat=106&amp;_nc_ht=scontent-waw1-1.xx&amp;oh=4f9ca38c3954079d29c3f63c76cc4001&amp;oe=5C8123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87" y="747230"/>
            <a:ext cx="2939144" cy="4898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8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АТО 214-15 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99" y="2937774"/>
            <a:ext cx="3047685" cy="241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АТО 214-15 2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2401441"/>
            <a:ext cx="3641242" cy="2730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6978" y="612222"/>
            <a:ext cx="10333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</a:rPr>
              <a:t>Найбільш вражала розбита згоріла техніка. </a:t>
            </a:r>
            <a:r>
              <a:rPr lang="uk-UA" sz="3600" b="1" dirty="0" err="1">
                <a:solidFill>
                  <a:schemeClr val="accent1"/>
                </a:solidFill>
              </a:rPr>
              <a:t>Бахмут</a:t>
            </a:r>
            <a:r>
              <a:rPr lang="uk-UA" sz="3600" b="1" dirty="0">
                <a:solidFill>
                  <a:schemeClr val="accent1"/>
                </a:solidFill>
              </a:rPr>
              <a:t>- «місто – мрець»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4098" name="Рисунок 29" descr="Світлина від Игоря Лесич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9" y="2338251"/>
            <a:ext cx="3309862" cy="330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18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925" y="4195482"/>
            <a:ext cx="5555428" cy="1691640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r>
              <a:rPr lang="ru-RU" b="1" dirty="0"/>
              <a:t>Стан</a:t>
            </a:r>
            <a:r>
              <a:rPr lang="uk-UA" dirty="0" err="1"/>
              <a:t>ція</a:t>
            </a:r>
            <a:r>
              <a:rPr lang="ru-RU" b="1" dirty="0"/>
              <a:t> </a:t>
            </a:r>
            <a:r>
              <a:rPr lang="ru-RU" b="1" dirty="0" err="1"/>
              <a:t>Луганська</a:t>
            </a:r>
            <a:r>
              <a:rPr lang="uk-UA" b="1" dirty="0"/>
              <a:t>,</a:t>
            </a:r>
            <a:br>
              <a:rPr lang="uk-UA" b="1" dirty="0"/>
            </a:br>
            <a:r>
              <a:rPr lang="ru-RU" b="1" dirty="0"/>
              <a:t> блокпост "Тиса". </a:t>
            </a:r>
            <a:br>
              <a:rPr lang="ru-RU" b="1" dirty="0"/>
            </a:br>
            <a:r>
              <a:rPr lang="ru-RU" b="1" dirty="0"/>
              <a:t>13.10.2014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4008" y="4009184"/>
            <a:ext cx="6010482" cy="28265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Рисунок 25" descr="Світлина від Игоря Лесич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b="9735"/>
          <a:stretch>
            <a:fillRect/>
          </a:stretch>
        </p:blipFill>
        <p:spPr bwMode="auto">
          <a:xfrm>
            <a:off x="7253675" y="632011"/>
            <a:ext cx="3592031" cy="483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23" descr="128-я горно-пехотная бригада ВСУ в боях на Донбасс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25" y="856129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6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Вислови про Україну - Dovidka.biz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170" y="1864924"/>
            <a:ext cx="4272734" cy="3200428"/>
          </a:xfrm>
          <a:prstGeom prst="rect">
            <a:avLst/>
          </a:prstGeom>
          <a:noFill/>
        </p:spPr>
      </p:pic>
      <p:pic>
        <p:nvPicPr>
          <p:cNvPr id="5" name="Рисунок 59" descr="https://i04.fotocdn.net/s8/179/gallery_s/182/226654353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09" y="1652040"/>
            <a:ext cx="4265433" cy="4265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4091" y="796834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за увагу!</a:t>
            </a: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655" y="457114"/>
            <a:ext cx="8911687" cy="128089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1"/>
                </a:solidFill>
              </a:rPr>
              <a:t>Шкільні роки так швидко пролетіли…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2" b="22205"/>
          <a:stretch>
            <a:fillRect/>
          </a:stretch>
        </p:blipFill>
        <p:spPr>
          <a:xfrm>
            <a:off x="6635932" y="2341801"/>
            <a:ext cx="4745953" cy="30662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0" b="21707"/>
          <a:stretch>
            <a:fillRect/>
          </a:stretch>
        </p:blipFill>
        <p:spPr>
          <a:xfrm>
            <a:off x="613955" y="1796791"/>
            <a:ext cx="6426925" cy="477382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457700" y="4364690"/>
            <a:ext cx="914400" cy="203611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2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 </a:t>
            </a:r>
            <a:r>
              <a:rPr lang="ru-RU" b="1" dirty="0" err="1"/>
              <a:t>Закарпаття</a:t>
            </a:r>
            <a:r>
              <a:rPr lang="ru-RU" b="1" dirty="0"/>
              <a:t> </a:t>
            </a:r>
            <a:r>
              <a:rPr lang="ru-RU" b="1" dirty="0" err="1"/>
              <a:t>м.Мукачево</a:t>
            </a:r>
            <a:r>
              <a:rPr lang="ru-RU" b="1" dirty="0"/>
              <a:t>, </a:t>
            </a:r>
            <a:r>
              <a:rPr lang="ru-RU" b="1" dirty="0" err="1"/>
              <a:t>бойовий</a:t>
            </a:r>
            <a:r>
              <a:rPr lang="ru-RU" b="1" dirty="0"/>
              <a:t> </a:t>
            </a:r>
            <a:r>
              <a:rPr lang="ru-RU" b="1" dirty="0" err="1"/>
              <a:t>вишкіл</a:t>
            </a:r>
            <a:r>
              <a:rPr lang="uk-UA" b="1" dirty="0"/>
              <a:t>. 0</a:t>
            </a:r>
            <a:r>
              <a:rPr lang="ru-RU" b="1" dirty="0"/>
              <a:t>8.08.2014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3184" y="4484648"/>
            <a:ext cx="8915400" cy="37776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53972" y="2351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91" y="717850"/>
            <a:ext cx="57626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59" descr="https://i04.fotocdn.net/s8/179/gallery_s/182/2266543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84" y="1042811"/>
            <a:ext cx="3552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8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content-waw1-1.xx.fbcdn.net/v/t1.0-9/45139594_2258626884420258_7501203959202185216_n.jpg?_nc_cat=104&amp;_nc_ht=scontent-waw1-1.xx&amp;oh=3a0d776bd4aa28cf1e5766f80f3a27be&amp;oe=5C85146B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853" y="1523002"/>
            <a:ext cx="7458835" cy="41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ÐÐ° Ð´Ð°Ð½Ð½Ð¾Ð¼ Ð¸Ð·Ð¾Ð±ÑÐ°Ð¶ÐµÐ½Ð¸Ð¸ Ð¼Ð¾Ð¶ÐµÑ Ð½Ð°ÑÐ¾Ð´Ð¸ÑÑÑÑ: ÐÐ³Ð¾ÑÑ ÐÐµÑÐ¸Ñ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3" y="921219"/>
            <a:ext cx="2881089" cy="25665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223760" y="849086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C000"/>
                </a:solidFill>
              </a:rPr>
              <a:t>Тривала служба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Фотоконкурс </a:t>
            </a:r>
            <a:r>
              <a:rPr lang="uk-UA" b="1" dirty="0"/>
              <a:t>«</a:t>
            </a:r>
            <a:r>
              <a:rPr lang="ru-RU" b="1" dirty="0"/>
              <a:t>Моя </a:t>
            </a:r>
            <a:r>
              <a:rPr lang="ru-RU" b="1" dirty="0" err="1"/>
              <a:t>армія</a:t>
            </a:r>
            <a:r>
              <a:rPr lang="uk-UA" b="1" dirty="0"/>
              <a:t>»,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 err="1"/>
              <a:t>Станично-луганський</a:t>
            </a:r>
            <a:r>
              <a:rPr lang="ru-RU" b="1" dirty="0"/>
              <a:t> р-н </a:t>
            </a:r>
            <a:br>
              <a:rPr lang="ru-RU" b="1" dirty="0"/>
            </a:br>
            <a:r>
              <a:rPr lang="ru-RU" b="1" dirty="0"/>
              <a:t>с</a:t>
            </a:r>
            <a:r>
              <a:rPr lang="uk-UA" b="1" dirty="0"/>
              <a:t>.</a:t>
            </a:r>
            <a:r>
              <a:rPr lang="ru-RU" b="1" dirty="0"/>
              <a:t> </a:t>
            </a:r>
            <a:r>
              <a:rPr lang="ru-RU" b="1" dirty="0" err="1"/>
              <a:t>Ольхове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3" descr="ÐÐ° Ð´Ð°Ð½Ð½Ð¾Ð¼ Ð¸Ð·Ð¾Ð±ÑÐ°Ð¶ÐµÐ½Ð¸Ð¸ Ð¼Ð¾Ð¶ÐµÑ Ð½Ð°ÑÐ¾Ð´Ð¸ÑÑÑÑ: Ð¾Ð´Ð¸Ð½ Ð¸Ð»Ð¸ Ð½ÐµÑÐºÐ¾Ð»ÑÐºÐ¾ ÑÐµÐ»Ð¾Ð²ÐµÐº Ð¸ Ð½Ð° ÑÐ»Ð¸ÑÐµ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75" y="3482788"/>
            <a:ext cx="2042603" cy="240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Рисунок 3" descr="https://scontent-waw1-1.xx.fbcdn.net/v/t35.0-12/27605660_1509719955793405_1976136247_o.jpg?oh=85eb3f5d01714d98203a79154b2f4129&amp;oe=5A77FC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62" y="759402"/>
            <a:ext cx="5055268" cy="3318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025268" y="2509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85" y="723100"/>
            <a:ext cx="4391285" cy="263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АТО 214-15 7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097" y="1910578"/>
            <a:ext cx="590550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OCMc1cPafy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8870" r="14607" b="4433"/>
          <a:stretch/>
        </p:blipFill>
        <p:spPr bwMode="auto">
          <a:xfrm>
            <a:off x="659546" y="1198163"/>
            <a:ext cx="4600708" cy="5150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432766" y="953588"/>
            <a:ext cx="1952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rgbClr val="FFC000"/>
                </a:solidFill>
              </a:rPr>
              <a:t>Нагороди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3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425806"/>
            <a:ext cx="9790859" cy="1280890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chemeClr val="accent1"/>
                </a:solidFill>
              </a:rPr>
              <a:t>День Гідності і Свободи в музейній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uk-UA" sz="4000" b="1" dirty="0">
                <a:solidFill>
                  <a:schemeClr val="accent1"/>
                </a:solidFill>
              </a:rPr>
              <a:t>кімнаті рідної школи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1026" name="Рисунок 1" descr="Картинки по запросу ігор леси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31" y="1974194"/>
            <a:ext cx="5005365" cy="407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E:\фото пошук 16\Фото0090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65" y="2104407"/>
            <a:ext cx="5172075" cy="387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86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478" y="4647303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 Луганська область, </a:t>
            </a:r>
            <a:r>
              <a:rPr lang="ru-RU" b="1" dirty="0"/>
              <a:t>с</a:t>
            </a:r>
            <a:r>
              <a:rPr lang="uk-UA" b="1" dirty="0" err="1"/>
              <a:t>ело</a:t>
            </a:r>
            <a:r>
              <a:rPr lang="uk-UA" b="1" dirty="0"/>
              <a:t> </a:t>
            </a:r>
            <a:r>
              <a:rPr lang="ru-RU" b="1" dirty="0" err="1"/>
              <a:t>Комишне</a:t>
            </a:r>
            <a:r>
              <a:rPr lang="uk-UA" b="1" dirty="0"/>
              <a:t>, вересень </a:t>
            </a:r>
            <a:r>
              <a:rPr lang="ru-RU" b="1" dirty="0"/>
              <a:t>2014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0829" y="1641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14" y="564776"/>
            <a:ext cx="4435473" cy="38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27" descr="Світлина від Игоря Лесич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b="5072"/>
          <a:stretch>
            <a:fillRect/>
          </a:stretch>
        </p:blipFill>
        <p:spPr bwMode="auto">
          <a:xfrm>
            <a:off x="1329175" y="605117"/>
            <a:ext cx="4944420" cy="37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9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АТО 214-15 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60" y="901337"/>
            <a:ext cx="4761962" cy="32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АТО 214-15 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59" y="2106357"/>
            <a:ext cx="4967581" cy="372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935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185</Words>
  <Application>Microsoft Office PowerPoint</Application>
  <PresentationFormat>Широкоэкранный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Times New Roman</vt:lpstr>
      <vt:lpstr>Verdana</vt:lpstr>
      <vt:lpstr>Wingdings 2</vt:lpstr>
      <vt:lpstr>Аспект</vt:lpstr>
      <vt:lpstr>«Лиш боротись – значить жить!»  Ігор Лесич</vt:lpstr>
      <vt:lpstr>Шкільні роки так швидко пролетіли…</vt:lpstr>
      <vt:lpstr> Закарпаття м.Мукачево, бойовий вишкіл. 08.08.2014</vt:lpstr>
      <vt:lpstr>Презентация PowerPoint</vt:lpstr>
      <vt:lpstr>Фотоконкурс «Моя армія»,  Станично-луганський р-н  с. Ольхове </vt:lpstr>
      <vt:lpstr>Презентация PowerPoint</vt:lpstr>
      <vt:lpstr>День Гідності і Свободи в музейній кімнаті рідної школи</vt:lpstr>
      <vt:lpstr> Луганська область, село Комишне, вересень 2014 </vt:lpstr>
      <vt:lpstr>Презентация PowerPoint</vt:lpstr>
      <vt:lpstr>Життєве кредо нашого героя: «Лиш боротись – значить жить!»</vt:lpstr>
      <vt:lpstr>Презентация PowerPoint</vt:lpstr>
      <vt:lpstr>Презентация PowerPoint</vt:lpstr>
      <vt:lpstr>Перша відпустка м.Черкаси, 06.08.2014 </vt:lpstr>
      <vt:lpstr>Травень 2018. Навчальний полігон 81-ї окремої аеромобільної десантно-штурмової бригади</vt:lpstr>
      <vt:lpstr>Презентация PowerPoint</vt:lpstr>
      <vt:lpstr>Презентация PowerPoint</vt:lpstr>
      <vt:lpstr> Станція Луганська,  блокпост "Тиса".  13.10.2014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когорти мужніх-Ігор Лесич</dc:title>
  <dc:creator>Юля</dc:creator>
  <cp:lastModifiedBy>ПК</cp:lastModifiedBy>
  <cp:revision>33</cp:revision>
  <dcterms:created xsi:type="dcterms:W3CDTF">2018-11-02T08:05:08Z</dcterms:created>
  <dcterms:modified xsi:type="dcterms:W3CDTF">2021-11-26T09:27:00Z</dcterms:modified>
</cp:coreProperties>
</file>